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2616-529C-4765-8977-EE2E622E767D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898-37A0-4FE9-AB4B-400DFE98D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27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2616-529C-4765-8977-EE2E622E767D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898-37A0-4FE9-AB4B-400DFE98D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90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2616-529C-4765-8977-EE2E622E767D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898-37A0-4FE9-AB4B-400DFE98D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3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2616-529C-4765-8977-EE2E622E767D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898-37A0-4FE9-AB4B-400DFE98D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59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2616-529C-4765-8977-EE2E622E767D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898-37A0-4FE9-AB4B-400DFE98D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512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2616-529C-4765-8977-EE2E622E767D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898-37A0-4FE9-AB4B-400DFE98D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51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2616-529C-4765-8977-EE2E622E767D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898-37A0-4FE9-AB4B-400DFE98D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00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2616-529C-4765-8977-EE2E622E767D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898-37A0-4FE9-AB4B-400DFE98D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65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2616-529C-4765-8977-EE2E622E767D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898-37A0-4FE9-AB4B-400DFE98D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722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2616-529C-4765-8977-EE2E622E767D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898-37A0-4FE9-AB4B-400DFE98D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66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2616-529C-4765-8977-EE2E622E767D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B898-37A0-4FE9-AB4B-400DFE98D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2616-529C-4765-8977-EE2E622E767D}" type="datetimeFigureOut">
              <a:rPr lang="pl-PL" smtClean="0"/>
              <a:t>2016-05-25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B898-37A0-4FE9-AB4B-400DFE98DF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057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53930" cy="604983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04569"/>
            <a:ext cx="639365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240"/>
            <a:ext cx="9144000" cy="64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21"/>
            <a:ext cx="9144001" cy="64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648"/>
            <a:ext cx="9143999" cy="64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70" y="3392197"/>
            <a:ext cx="4519266" cy="254208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1" y="3392197"/>
            <a:ext cx="4448002" cy="250200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" y="431091"/>
            <a:ext cx="4440108" cy="249756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70" y="425074"/>
            <a:ext cx="4450806" cy="250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05" y="186783"/>
            <a:ext cx="4392489" cy="247077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6783"/>
            <a:ext cx="4392488" cy="247077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80928"/>
            <a:ext cx="2348262" cy="132089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01826"/>
            <a:ext cx="2336090" cy="14210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9" y="2780928"/>
            <a:ext cx="6447904" cy="38333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0"/>
          <a:stretch/>
        </p:blipFill>
        <p:spPr>
          <a:xfrm>
            <a:off x="6660233" y="5502090"/>
            <a:ext cx="2336090" cy="11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78"/>
            <a:ext cx="9144000" cy="64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" y="188640"/>
            <a:ext cx="9144000" cy="646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39"/>
            <a:ext cx="9144000" cy="64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2" y="221650"/>
            <a:ext cx="9144000" cy="64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31626" cy="645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678"/>
            <a:ext cx="9144000" cy="64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" y="242782"/>
            <a:ext cx="9144000" cy="64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262"/>
            <a:ext cx="9144000" cy="64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0</Words>
  <Application>Microsoft Office PowerPoint</Application>
  <PresentationFormat>Pokaz na ekranie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Urząd Miejski w Krzanowicach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Pytlik</dc:creator>
  <cp:lastModifiedBy>Agnieszka Pytlik</cp:lastModifiedBy>
  <cp:revision>7</cp:revision>
  <dcterms:created xsi:type="dcterms:W3CDTF">2016-05-25T06:42:20Z</dcterms:created>
  <dcterms:modified xsi:type="dcterms:W3CDTF">2016-05-25T08:15:37Z</dcterms:modified>
</cp:coreProperties>
</file>